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C71F99B-A8C4-4533-B57E-D5CFBFEC718F}" type="datetimeFigureOut">
              <a:rPr lang="zh-TW" altLang="en-US" smtClean="0"/>
              <a:t>2017/1/4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33D60A4-D1B9-4AD7-8CA7-1C930D8BE338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961" b="93945" l="9896" r="898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46" t="14945" r="20719" b="6458"/>
          <a:stretch/>
        </p:blipFill>
        <p:spPr>
          <a:xfrm>
            <a:off x="179512" y="4487471"/>
            <a:ext cx="1422467" cy="236115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日月潭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102-35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0422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日月潭簡介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556792"/>
            <a:ext cx="6624736" cy="4572000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日月潭，</a:t>
            </a:r>
            <a:r>
              <a:rPr lang="zh-TW" altLang="en-US" sz="4000" dirty="0"/>
              <a:t>位於臺灣南投縣</a:t>
            </a:r>
            <a:r>
              <a:rPr lang="zh-TW" altLang="en-US" sz="4000" dirty="0" smtClean="0"/>
              <a:t>魚池鄉，</a:t>
            </a:r>
            <a:r>
              <a:rPr lang="zh-TW" altLang="en-US" sz="4000" dirty="0"/>
              <a:t>為日潭與月潭之合稱，因其雙潭水色各異而得</a:t>
            </a:r>
            <a:r>
              <a:rPr lang="zh-TW" altLang="en-US" sz="4000" dirty="0" smtClean="0"/>
              <a:t>名。</a:t>
            </a:r>
            <a:r>
              <a:rPr lang="zh-TW" altLang="en-US" sz="4000" dirty="0"/>
              <a:t>是臺灣第二大</a:t>
            </a:r>
            <a:r>
              <a:rPr lang="zh-TW" altLang="en-US" sz="4000" dirty="0" smtClean="0"/>
              <a:t>湖泊及第</a:t>
            </a:r>
            <a:r>
              <a:rPr lang="zh-TW" altLang="en-US" sz="4000" dirty="0" smtClean="0"/>
              <a:t>一大半天然</a:t>
            </a:r>
            <a:r>
              <a:rPr lang="zh-TW" altLang="en-US" sz="4000" dirty="0"/>
              <a:t>湖泊兼發電水庫</a:t>
            </a:r>
            <a:r>
              <a:rPr lang="zh-TW" altLang="en-US" sz="4000" dirty="0" smtClean="0"/>
              <a:t>。</a:t>
            </a:r>
            <a:endParaRPr lang="zh-TW" altLang="en-US" sz="4000" dirty="0"/>
          </a:p>
        </p:txBody>
      </p:sp>
      <p:sp>
        <p:nvSpPr>
          <p:cNvPr id="4" name="矩形 3"/>
          <p:cNvSpPr/>
          <p:nvPr/>
        </p:nvSpPr>
        <p:spPr>
          <a:xfrm>
            <a:off x="5898748" y="5002965"/>
            <a:ext cx="3254959" cy="185051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7243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effectLst/>
              </a:rPr>
              <a:t>關於</a:t>
            </a:r>
            <a:r>
              <a:rPr lang="zh-TW" altLang="en-US" sz="5400" b="1" dirty="0" smtClean="0">
                <a:effectLst/>
              </a:rPr>
              <a:t>日月潭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556792"/>
            <a:ext cx="6480720" cy="457200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日月潭國家風景區範圍包含環潭、水里溪、埔里、濁水溪及</a:t>
            </a:r>
            <a:r>
              <a:rPr lang="zh-TW" altLang="en-US" sz="3600" dirty="0" smtClean="0"/>
              <a:t>集集五大</a:t>
            </a:r>
            <a:r>
              <a:rPr lang="zh-TW" altLang="en-US" sz="3600" dirty="0"/>
              <a:t>遊憩系統，週邊涵蓋桃米、車埕、集集、水社大山、雙龍瀑布、明潭水庫及水里溪等</a:t>
            </a:r>
            <a:r>
              <a:rPr lang="zh-TW" altLang="en-US" sz="3600" dirty="0" smtClean="0"/>
              <a:t>觀光據點</a:t>
            </a:r>
            <a:r>
              <a:rPr lang="zh-TW" altLang="en-US" sz="3600" dirty="0"/>
              <a:t>。</a:t>
            </a:r>
          </a:p>
        </p:txBody>
      </p:sp>
      <p:sp>
        <p:nvSpPr>
          <p:cNvPr id="4" name="矩形 3"/>
          <p:cNvSpPr/>
          <p:nvPr/>
        </p:nvSpPr>
        <p:spPr>
          <a:xfrm>
            <a:off x="5868144" y="5085184"/>
            <a:ext cx="3301112" cy="177199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14620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effectLst/>
              </a:rPr>
              <a:t>關於</a:t>
            </a:r>
            <a:r>
              <a:rPr lang="zh-TW" altLang="en-US" sz="5400" b="1" dirty="0" smtClean="0">
                <a:effectLst/>
              </a:rPr>
              <a:t>日月潭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882808"/>
            <a:ext cx="6336704" cy="457200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日月潭是以拉魯島為界，東、西</a:t>
            </a:r>
            <a:r>
              <a:rPr lang="zh-TW" altLang="en-US" sz="3600" dirty="0" smtClean="0"/>
              <a:t>兩側似</a:t>
            </a:r>
            <a:r>
              <a:rPr lang="zh-TW" altLang="en-US" sz="3600" dirty="0"/>
              <a:t>「日輪」和「月鉤」因而得名，百年來享有臺灣八景的美譽，也是台灣地區最負盛名水力發電</a:t>
            </a:r>
            <a:r>
              <a:rPr lang="zh-TW" altLang="en-US" sz="3600" dirty="0" smtClean="0"/>
              <a:t>重地。</a:t>
            </a:r>
            <a:endParaRPr lang="zh-TW" altLang="en-US" sz="3600" dirty="0"/>
          </a:p>
        </p:txBody>
      </p:sp>
      <p:sp>
        <p:nvSpPr>
          <p:cNvPr id="5" name="圓角矩形 4"/>
          <p:cNvSpPr/>
          <p:nvPr/>
        </p:nvSpPr>
        <p:spPr>
          <a:xfrm>
            <a:off x="5796136" y="4941168"/>
            <a:ext cx="3362321" cy="1916832"/>
          </a:xfrm>
          <a:prstGeom prst="roundRect">
            <a:avLst>
              <a:gd name="adj" fmla="val 0"/>
            </a:avLst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4459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800" b="1" dirty="0">
                <a:effectLst/>
              </a:rPr>
              <a:t>日月潭國際花火音樂嘉</a:t>
            </a:r>
            <a:r>
              <a:rPr lang="zh-TW" altLang="en-US" sz="4800" b="1" dirty="0" smtClean="0">
                <a:effectLst/>
              </a:rPr>
              <a:t>年華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628800"/>
            <a:ext cx="7162882" cy="457200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「</a:t>
            </a:r>
            <a:r>
              <a:rPr lang="zh-TW" altLang="en-US" sz="3600" dirty="0"/>
              <a:t>日月潭國際花火音樂暨自行車嘉年華」系列活動，將於每年秋季間盛大</a:t>
            </a:r>
            <a:r>
              <a:rPr lang="zh-TW" altLang="en-US" sz="3600" dirty="0" smtClean="0"/>
              <a:t>舉行。</a:t>
            </a:r>
            <a:r>
              <a:rPr lang="zh-TW" altLang="en-US" sz="3600" dirty="0"/>
              <a:t>首先由集團結婚拉開活動序幕</a:t>
            </a:r>
            <a:r>
              <a:rPr lang="zh-TW" altLang="en-US" sz="3600" dirty="0" smtClean="0"/>
              <a:t>，接續</a:t>
            </a:r>
            <a:r>
              <a:rPr lang="zh-TW" altLang="en-US" sz="3600" dirty="0"/>
              <a:t>為運動賽事</a:t>
            </a:r>
            <a:r>
              <a:rPr lang="zh-TW" altLang="en-US" sz="3600" dirty="0" smtClean="0"/>
              <a:t>，賽事</a:t>
            </a:r>
            <a:r>
              <a:rPr lang="zh-TW" altLang="en-US" sz="3600" dirty="0"/>
              <a:t>結束後，可在</a:t>
            </a:r>
            <a:r>
              <a:rPr lang="zh-TW" altLang="en-US" sz="3600" dirty="0" smtClean="0"/>
              <a:t>秋夜一邊</a:t>
            </a:r>
            <a:r>
              <a:rPr lang="zh-TW" altLang="en-US" sz="3600" dirty="0"/>
              <a:t>聆聽動人樂音，一邊</a:t>
            </a:r>
            <a:r>
              <a:rPr lang="zh-TW" altLang="en-US" sz="3600" dirty="0" smtClean="0"/>
              <a:t>欣賞煙火</a:t>
            </a:r>
            <a:r>
              <a:rPr lang="zh-TW" altLang="en-US" sz="3600" dirty="0"/>
              <a:t>秀</a:t>
            </a:r>
            <a:r>
              <a:rPr lang="zh-TW" altLang="en-US" sz="3600" dirty="0" smtClean="0"/>
              <a:t>。</a:t>
            </a:r>
            <a:endParaRPr lang="zh-TW" altLang="en-US" sz="3600" dirty="0"/>
          </a:p>
        </p:txBody>
      </p:sp>
      <p:sp>
        <p:nvSpPr>
          <p:cNvPr id="4" name="矩形 3"/>
          <p:cNvSpPr/>
          <p:nvPr/>
        </p:nvSpPr>
        <p:spPr>
          <a:xfrm>
            <a:off x="5940152" y="5013176"/>
            <a:ext cx="3203848" cy="183224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095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effectLst/>
              </a:rPr>
              <a:t>萬人泳渡</a:t>
            </a:r>
            <a:r>
              <a:rPr lang="zh-TW" altLang="en-US" sz="5400" b="1" dirty="0" smtClean="0">
                <a:effectLst/>
              </a:rPr>
              <a:t>日月潭</a:t>
            </a:r>
            <a:endParaRPr lang="zh-TW" altLang="en-US" sz="5400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358360"/>
            <a:ext cx="1763688" cy="2499639"/>
          </a:xfrm>
        </p:spPr>
      </p:pic>
      <p:sp>
        <p:nvSpPr>
          <p:cNvPr id="7" name="矩形 6"/>
          <p:cNvSpPr/>
          <p:nvPr/>
        </p:nvSpPr>
        <p:spPr>
          <a:xfrm>
            <a:off x="1331640" y="1412777"/>
            <a:ext cx="5526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/>
              <a:t>一年一度的泳渡日月潭活動，是日月潭最具歷史與規模的活動</a:t>
            </a:r>
            <a:r>
              <a:rPr lang="zh-TW" altLang="en-US" sz="3600" dirty="0" smtClean="0"/>
              <a:t>．全程</a:t>
            </a:r>
            <a:r>
              <a:rPr lang="en-US" altLang="zh-TW" sz="3600" dirty="0" smtClean="0"/>
              <a:t>3000</a:t>
            </a:r>
            <a:r>
              <a:rPr lang="zh-TW" altLang="en-US" sz="3600" dirty="0" smtClean="0"/>
              <a:t>公尺。每年吸引數萬游泳</a:t>
            </a:r>
            <a:r>
              <a:rPr lang="zh-TW" altLang="en-US" sz="3600" dirty="0"/>
              <a:t>愛好者參加，成為</a:t>
            </a:r>
            <a:r>
              <a:rPr lang="en-US" altLang="zh-TW" sz="3600" dirty="0"/>
              <a:t>『</a:t>
            </a:r>
            <a:r>
              <a:rPr lang="zh-TW" altLang="en-US" sz="3600" dirty="0"/>
              <a:t>萬人泳渡日月潭</a:t>
            </a:r>
            <a:r>
              <a:rPr lang="en-US" altLang="zh-TW" sz="3600" dirty="0"/>
              <a:t>』</a:t>
            </a:r>
            <a:r>
              <a:rPr lang="zh-TW" altLang="en-US" sz="3600" dirty="0" smtClean="0"/>
              <a:t>的盛事</a:t>
            </a:r>
            <a:r>
              <a:rPr lang="zh-TW" altLang="en-US" sz="3600" dirty="0"/>
              <a:t>，共同</a:t>
            </a:r>
            <a:r>
              <a:rPr lang="zh-TW" altLang="en-US" sz="3600" dirty="0" smtClean="0"/>
              <a:t>創下長</a:t>
            </a:r>
            <a:r>
              <a:rPr lang="zh-TW" altLang="en-US" sz="3600" dirty="0"/>
              <a:t>泳壯舉。</a:t>
            </a:r>
          </a:p>
        </p:txBody>
      </p:sp>
    </p:spTree>
    <p:extLst>
      <p:ext uri="{BB962C8B-B14F-4D97-AF65-F5344CB8AC3E}">
        <p14:creationId xmlns:p14="http://schemas.microsoft.com/office/powerpoint/2010/main" val="210141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時裝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自訂 1">
      <a:majorFont>
        <a:latin typeface="FrankRuehl"/>
        <a:ea typeface="文鼎行楷碑體"/>
        <a:cs typeface=""/>
      </a:majorFont>
      <a:minorFont>
        <a:latin typeface="Candara"/>
        <a:ea typeface="文鼎粗鋼筆行楷"/>
        <a:cs typeface="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84</TotalTime>
  <Words>255</Words>
  <Application>Microsoft Office PowerPoint</Application>
  <PresentationFormat>如螢幕大小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神韻</vt:lpstr>
      <vt:lpstr>日月潭</vt:lpstr>
      <vt:lpstr>日月潭簡介</vt:lpstr>
      <vt:lpstr>關於日月潭</vt:lpstr>
      <vt:lpstr>關於日月潭</vt:lpstr>
      <vt:lpstr>日月潭國際花火音樂嘉年華</vt:lpstr>
      <vt:lpstr>萬人泳渡日月潭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dmhs</dc:creator>
  <cp:lastModifiedBy>dmhs</cp:lastModifiedBy>
  <cp:revision>11</cp:revision>
  <dcterms:created xsi:type="dcterms:W3CDTF">2016-12-21T07:45:05Z</dcterms:created>
  <dcterms:modified xsi:type="dcterms:W3CDTF">2017-01-04T08:24:41Z</dcterms:modified>
</cp:coreProperties>
</file>